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8" r:id="rId5"/>
    <p:sldId id="261" r:id="rId6"/>
    <p:sldId id="257" r:id="rId7"/>
    <p:sldId id="259" r:id="rId8"/>
    <p:sldId id="260" r:id="rId9"/>
    <p:sldId id="264" r:id="rId10"/>
    <p:sldId id="271" r:id="rId11"/>
    <p:sldId id="265" r:id="rId12"/>
    <p:sldId id="272" r:id="rId13"/>
    <p:sldId id="263" r:id="rId14"/>
    <p:sldId id="268" r:id="rId15"/>
    <p:sldId id="269" r:id="rId16"/>
    <p:sldId id="266" r:id="rId17"/>
    <p:sldId id="275" r:id="rId18"/>
    <p:sldId id="274" r:id="rId19"/>
    <p:sldId id="273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266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9035681-7A2A-4CCF-A81D-FC1436365EA8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F42BF09-D38B-4967-8CB1-3991DAB90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6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95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 defTabSz="9495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 defTabSz="9495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 defTabSz="9495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 defTabSz="94956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E29933-5705-4882-88FF-622A924F7AB0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/>
              <a:t>The presenter will introduce him/herself and welcome all family members (next of kin, significant other, etc…).</a:t>
            </a:r>
          </a:p>
          <a:p>
            <a:pPr eaLnBrk="1" hangingPunct="1"/>
            <a:r>
              <a:rPr lang="en-US" altLang="en-US" dirty="0" smtClean="0"/>
              <a:t>Also thank them for coming</a:t>
            </a:r>
            <a:r>
              <a:rPr lang="en-US" altLang="en-US" baseline="0" dirty="0" smtClean="0"/>
              <a:t> today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2381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2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9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9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7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5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3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3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2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7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4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0A787-21EA-488E-9444-7BCAA55E281A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FED64-75BB-428B-A882-204F86621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2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hyperlink" Target="https://www.cdc.gov/wcms/video/low-res/cdctv/2017/55505550Handwashing-spanish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PUWStQ2xxq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coronavirus/2019-ncov/index.html" TargetMode="External"/><Relationship Id="rId2" Type="http://schemas.openxmlformats.org/officeDocument/2006/relationships/hyperlink" Target="http://www.ochealthinfo.com/phs/about/epidasmt/epi/dip/prevention/novel_coronaviru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488" y="5654198"/>
            <a:ext cx="16383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1944688" y="5938220"/>
            <a:ext cx="8686800" cy="1046779"/>
          </a:xfrm>
        </p:spPr>
        <p:txBody>
          <a:bodyPr rtlCol="0">
            <a:normAutofit/>
          </a:bodyPr>
          <a:lstStyle/>
          <a:p>
            <a:pPr algn="ctr">
              <a:buNone/>
              <a:defRPr/>
            </a:pPr>
            <a:endParaRPr lang="en-US" altLang="en-US" sz="2400" b="1" dirty="0">
              <a:solidFill>
                <a:srgbClr val="FF3300"/>
              </a:solidFill>
              <a:latin typeface="Batang" pitchFamily="18" charset="-127"/>
            </a:endParaRPr>
          </a:p>
          <a:p>
            <a:pPr algn="ctr"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Batang" pitchFamily="18" charset="-127"/>
              </a:rPr>
              <a:t>SAUSD HEALTH SERVICES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927725" y="498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5365" name="Text Box 13"/>
          <p:cNvSpPr txBox="1">
            <a:spLocks noChangeArrowheads="1"/>
          </p:cNvSpPr>
          <p:nvPr/>
        </p:nvSpPr>
        <p:spPr bwMode="auto">
          <a:xfrm>
            <a:off x="2667001" y="228600"/>
            <a:ext cx="397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41999" name="Text Box 15"/>
          <p:cNvSpPr txBox="1">
            <a:spLocks noChangeArrowheads="1"/>
          </p:cNvSpPr>
          <p:nvPr/>
        </p:nvSpPr>
        <p:spPr bwMode="auto">
          <a:xfrm>
            <a:off x="1559718" y="71511"/>
            <a:ext cx="8920163" cy="131112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Corona Virus Updates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SAUSD is protecting our community</a:t>
            </a:r>
            <a:endParaRPr lang="en-US" alt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559718" y="4790335"/>
            <a:ext cx="9071770" cy="16681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Actualización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sobre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el Virus </a:t>
            </a:r>
            <a:r>
              <a:rPr lang="en-US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Corona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¿</a:t>
            </a:r>
            <a:r>
              <a:rPr lang="es-ES_tradnl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Cómo </a:t>
            </a:r>
            <a:r>
              <a:rPr lang="es-ES_tradnl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está el </a:t>
            </a:r>
            <a:r>
              <a:rPr lang="es-ES_tradnl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  <a:r>
              <a:rPr lang="es-ES_tradnl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istrito Escolar protegiendo </a:t>
            </a:r>
            <a:r>
              <a:rPr lang="es-ES_tradnl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nuestra comunidad?</a:t>
            </a:r>
            <a:endParaRPr lang="es-ES_tradnl" altLang="en-US" sz="32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687" y="1334638"/>
            <a:ext cx="4663440" cy="352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8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72124" cy="1382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1020338"/>
            <a:ext cx="4868318" cy="1325563"/>
          </a:xfrm>
        </p:spPr>
        <p:txBody>
          <a:bodyPr/>
          <a:lstStyle/>
          <a:p>
            <a:r>
              <a:rPr lang="en-US" b="1" dirty="0" smtClean="0"/>
              <a:t>Steps you can Take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345901"/>
            <a:ext cx="5157787" cy="44989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Hand Washing</a:t>
            </a:r>
          </a:p>
          <a:p>
            <a:r>
              <a:rPr lang="en-US" dirty="0" smtClean="0"/>
              <a:t>Avoid close contact with people who are sick</a:t>
            </a:r>
          </a:p>
          <a:p>
            <a:r>
              <a:rPr lang="en-US" dirty="0" smtClean="0"/>
              <a:t>Avoid touching your eyes, nose, and mouth</a:t>
            </a:r>
          </a:p>
          <a:p>
            <a:r>
              <a:rPr lang="en-US" dirty="0" smtClean="0"/>
              <a:t>Stay home when you are sick</a:t>
            </a:r>
          </a:p>
          <a:p>
            <a:r>
              <a:rPr lang="en-US" dirty="0" smtClean="0"/>
              <a:t>Cover your cough or sneeze with a tissue, then throw the tissue in the trash</a:t>
            </a:r>
          </a:p>
          <a:p>
            <a:r>
              <a:rPr lang="en-US" dirty="0" smtClean="0"/>
              <a:t>Clean and disinfect surfaces frequently</a:t>
            </a:r>
          </a:p>
          <a:p>
            <a:r>
              <a:rPr lang="en-US" dirty="0" smtClean="0"/>
              <a:t>Update phone numbers, addresses, and emergency contacts at your school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45901"/>
            <a:ext cx="5183188" cy="4498975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Lavado de manos</a:t>
            </a:r>
          </a:p>
          <a:p>
            <a:r>
              <a:rPr lang="es-ES" dirty="0"/>
              <a:t>Evitar el contacto cercano con personas que </a:t>
            </a:r>
            <a:r>
              <a:rPr lang="es-ES" dirty="0" smtClean="0"/>
              <a:t>estén </a:t>
            </a:r>
            <a:r>
              <a:rPr lang="es-ES" dirty="0"/>
              <a:t>enfermas</a:t>
            </a:r>
          </a:p>
          <a:p>
            <a:r>
              <a:rPr lang="es-ES" dirty="0"/>
              <a:t>Evitar tocarse los ojos, la nariz y la boca</a:t>
            </a:r>
          </a:p>
          <a:p>
            <a:r>
              <a:rPr lang="es-ES" dirty="0" err="1" smtClean="0"/>
              <a:t>Quédarse</a:t>
            </a:r>
            <a:r>
              <a:rPr lang="es-ES" dirty="0" smtClean="0"/>
              <a:t> </a:t>
            </a:r>
            <a:r>
              <a:rPr lang="es-ES" dirty="0"/>
              <a:t>en casa cuando esté </a:t>
            </a:r>
            <a:r>
              <a:rPr lang="es-ES" dirty="0" smtClean="0"/>
              <a:t>enfermo/a</a:t>
            </a:r>
            <a:endParaRPr lang="es-ES" dirty="0"/>
          </a:p>
          <a:p>
            <a:r>
              <a:rPr lang="es-ES" dirty="0"/>
              <a:t>Cubra su tos o estornude con un pañuelo desechable, luego tírelo a la basura</a:t>
            </a:r>
          </a:p>
          <a:p>
            <a:r>
              <a:rPr lang="es-ES" dirty="0"/>
              <a:t>Limpie y desinfecte las superficies con frecuencia.</a:t>
            </a:r>
          </a:p>
          <a:p>
            <a:r>
              <a:rPr lang="es-ES" dirty="0"/>
              <a:t>Actualice números de teléfono, direcciones y contactos de emergencia en su escuela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72200" y="959844"/>
            <a:ext cx="47352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Pasos que </a:t>
            </a:r>
            <a:r>
              <a:rPr lang="en-US" sz="4400" dirty="0" err="1"/>
              <a:t>pueden</a:t>
            </a:r>
            <a:r>
              <a:rPr lang="en-US" sz="4400" dirty="0"/>
              <a:t> </a:t>
            </a:r>
            <a:r>
              <a:rPr lang="en-US" sz="4400" dirty="0" err="1"/>
              <a:t>tomar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7253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Handwashing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01783"/>
            <a:ext cx="1539240" cy="4975180"/>
          </a:xfrm>
        </p:spPr>
        <p:txBody>
          <a:bodyPr/>
          <a:lstStyle/>
          <a:p>
            <a:r>
              <a:rPr lang="en-US" sz="2000" u="sng" dirty="0" smtClean="0">
                <a:hlinkClick r:id="rId4"/>
              </a:rPr>
              <a:t>Spanish </a:t>
            </a:r>
          </a:p>
          <a:p>
            <a:r>
              <a:rPr lang="en-US" sz="900" u="sng" dirty="0" smtClean="0">
                <a:hlinkClick r:id="rId4"/>
              </a:rPr>
              <a:t>https</a:t>
            </a:r>
            <a:r>
              <a:rPr lang="en-US" sz="900" u="sng" dirty="0">
                <a:hlinkClick r:id="rId4"/>
              </a:rPr>
              <a:t>://</a:t>
            </a:r>
            <a:r>
              <a:rPr lang="en-US" sz="900" u="sng" dirty="0" smtClean="0">
                <a:hlinkClick r:id="rId4"/>
              </a:rPr>
              <a:t>www.cdc.gov/wcms/video/low-res/cdctv/2017/55505550Handwashing-spanish.mp4</a:t>
            </a:r>
            <a:endParaRPr lang="en-US" sz="900" u="sng" dirty="0" smtClean="0"/>
          </a:p>
          <a:p>
            <a:endParaRPr lang="en-US" sz="900" u="sng" dirty="0"/>
          </a:p>
          <a:p>
            <a:endParaRPr lang="en-US" sz="900" dirty="0"/>
          </a:p>
          <a:p>
            <a:endParaRPr lang="en-US" dirty="0"/>
          </a:p>
        </p:txBody>
      </p:sp>
      <p:pic>
        <p:nvPicPr>
          <p:cNvPr id="5" name="55505550Handwashing-spanish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4615" y="1288144"/>
            <a:ext cx="8097556" cy="5465353"/>
          </a:xfrm>
        </p:spPr>
      </p:pic>
    </p:spTree>
    <p:extLst>
      <p:ext uri="{BB962C8B-B14F-4D97-AF65-F5344CB8AC3E}">
        <p14:creationId xmlns:p14="http://schemas.microsoft.com/office/powerpoint/2010/main" val="403189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Handwashing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1722120" cy="4351338"/>
          </a:xfrm>
        </p:spPr>
        <p:txBody>
          <a:bodyPr/>
          <a:lstStyle/>
          <a:p>
            <a:r>
              <a:rPr lang="en-US" dirty="0" smtClean="0"/>
              <a:t>English</a:t>
            </a:r>
          </a:p>
          <a:p>
            <a:r>
              <a:rPr lang="en-US" sz="1050" dirty="0" smtClean="0"/>
              <a:t>https://youtu.be/eZw4Ga3jg3E</a:t>
            </a:r>
            <a:endParaRPr lang="en-US" sz="1050" dirty="0"/>
          </a:p>
        </p:txBody>
      </p:sp>
      <p:pic>
        <p:nvPicPr>
          <p:cNvPr id="4" name="PUWStQ2xxq4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4846" y="1397726"/>
            <a:ext cx="9289143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Updates</a:t>
            </a:r>
            <a:br>
              <a:rPr lang="en-US" dirty="0" smtClean="0"/>
            </a:br>
            <a:r>
              <a:rPr lang="en-US" sz="1600" b="1" dirty="0">
                <a:latin typeface="Bahnschrift SemiBold" panose="020B0502040204020203" pitchFamily="34" charset="0"/>
              </a:rPr>
              <a:t/>
            </a:r>
            <a:br>
              <a:rPr lang="en-US" sz="1600" b="1" dirty="0">
                <a:latin typeface="Bahnschrift SemiBold" panose="020B0502040204020203" pitchFamily="34" charset="0"/>
              </a:rPr>
            </a:br>
            <a:endParaRPr lang="en-US" sz="1600" b="1" dirty="0">
              <a:latin typeface="Bahnschrift SemiBold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486" y="1583323"/>
            <a:ext cx="7395514" cy="489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7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US" dirty="0" smtClean="0"/>
              <a:t>Actualizaciones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18437"/>
            <a:ext cx="10515600" cy="31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Health Services                    </a:t>
            </a:r>
            <a:r>
              <a:rPr lang="en-US" dirty="0" err="1" smtClean="0"/>
              <a:t>Servicios</a:t>
            </a:r>
            <a:r>
              <a:rPr lang="en-US" dirty="0" smtClean="0"/>
              <a:t> de </a:t>
            </a:r>
            <a:r>
              <a:rPr lang="en-US" dirty="0" err="1" smtClean="0"/>
              <a:t>Salud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                  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(714) 433-3462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</a:p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dirty="0" err="1" smtClean="0"/>
              <a:t>Sommer</a:t>
            </a:r>
            <a:r>
              <a:rPr lang="en-US" dirty="0" smtClean="0"/>
              <a:t> </a:t>
            </a:r>
            <a:r>
              <a:rPr lang="en-US" dirty="0" smtClean="0"/>
              <a:t>Pedroza 	 </a:t>
            </a:r>
          </a:p>
          <a:p>
            <a:pPr marL="0" indent="0" algn="ctr">
              <a:buNone/>
            </a:pPr>
            <a:r>
              <a:rPr lang="en-US" dirty="0" smtClean="0"/>
              <a:t>Zohra Murtaza</a:t>
            </a:r>
          </a:p>
          <a:p>
            <a:pPr marL="0" indent="0" algn="ctr">
              <a:buNone/>
            </a:pPr>
            <a:r>
              <a:rPr lang="en-US" dirty="0"/>
              <a:t>Heidi Cisneros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9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Resources/</a:t>
            </a:r>
            <a:r>
              <a:rPr lang="en-US" dirty="0" err="1" smtClean="0"/>
              <a:t>Recursos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www.ochealthinfo.com/phs/about/epidasmt/epi/dip/prevention/novel_coronavirus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</a:t>
            </a:r>
            <a:r>
              <a:rPr lang="en-US" sz="2400" dirty="0" smtClean="0">
                <a:hlinkClick r:id="rId3"/>
              </a:rPr>
              <a:t>www.cdc.gov/coronavirus/2019-ncov/index.html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/>
              <a:t>Health Referral Line 1-800-564-8448 </a:t>
            </a:r>
            <a:r>
              <a:rPr lang="en-US" sz="2400" dirty="0" smtClean="0"/>
              <a:t>                   Mon </a:t>
            </a:r>
            <a:r>
              <a:rPr lang="en-US" sz="2400" dirty="0"/>
              <a:t>– Friday 8am – 5pm</a:t>
            </a:r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s-ES" sz="2400" dirty="0"/>
              <a:t>Línea de </a:t>
            </a:r>
            <a:r>
              <a:rPr lang="es-ES" sz="2400" dirty="0" smtClean="0"/>
              <a:t>remisión </a:t>
            </a:r>
            <a:r>
              <a:rPr lang="es-ES" sz="2400" dirty="0"/>
              <a:t>de salud 1-800-565-8448 </a:t>
            </a:r>
            <a:r>
              <a:rPr lang="es-ES" sz="2400" dirty="0" smtClean="0"/>
              <a:t>    Lunes - Viernes </a:t>
            </a:r>
            <a:r>
              <a:rPr lang="es-ES" sz="2400" dirty="0"/>
              <a:t>8am-5pm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316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757" y="4029888"/>
            <a:ext cx="2675408" cy="261413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722222" y="615951"/>
            <a:ext cx="5157787" cy="8239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We want you to know: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567543"/>
            <a:ext cx="5157787" cy="4622120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safety and welfare </a:t>
            </a:r>
            <a:r>
              <a:rPr lang="en-US" dirty="0" smtClean="0"/>
              <a:t>of the SAUSD community is </a:t>
            </a:r>
            <a:r>
              <a:rPr lang="en-US" b="1" dirty="0" smtClean="0"/>
              <a:t>our top priority</a:t>
            </a:r>
          </a:p>
          <a:p>
            <a:r>
              <a:rPr lang="en-US" dirty="0" smtClean="0"/>
              <a:t>This is a continually changing situation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097587" y="615951"/>
            <a:ext cx="5183188" cy="823912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Queremos</a:t>
            </a:r>
            <a:r>
              <a:rPr lang="en-US" sz="3200" dirty="0" smtClean="0"/>
              <a:t> que </a:t>
            </a:r>
            <a:r>
              <a:rPr lang="en-US" sz="3200" dirty="0" err="1" smtClean="0"/>
              <a:t>sepan</a:t>
            </a:r>
            <a:r>
              <a:rPr lang="en-US" sz="3200" dirty="0" smtClean="0"/>
              <a:t>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 noChangeArrowheads="1"/>
          </p:cNvSpPr>
          <p:nvPr>
            <p:ph sz="quarter" idx="4"/>
          </p:nvPr>
        </p:nvSpPr>
        <p:spPr bwMode="auto">
          <a:xfrm>
            <a:off x="5688461" y="1567543"/>
            <a:ext cx="6001439" cy="212879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s-ES" altLang="en-U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La </a:t>
            </a:r>
            <a:r>
              <a:rPr kumimoji="0" lang="es-ES" altLang="en-US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seguridad y el bienestar </a:t>
            </a:r>
            <a:r>
              <a:rPr kumimoji="0" lang="es-ES" altLang="en-U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de la comunidad del Distrito</a:t>
            </a:r>
            <a:r>
              <a:rPr kumimoji="0" lang="es-ES" altLang="en-US" b="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Escolar </a:t>
            </a:r>
            <a:r>
              <a:rPr kumimoji="0" lang="es-ES" altLang="en-U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es </a:t>
            </a:r>
            <a:r>
              <a:rPr kumimoji="0" lang="es-ES" altLang="en-US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nuestra</a:t>
            </a:r>
            <a:r>
              <a:rPr kumimoji="0" lang="es-ES" altLang="en-US" b="1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 </a:t>
            </a:r>
            <a:r>
              <a:rPr kumimoji="0" lang="es-ES" altLang="en-US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principal prioridad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s-ES" altLang="en-U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Esta es una situación </a:t>
            </a:r>
            <a:r>
              <a:rPr kumimoji="0" lang="es-ES" altLang="en-US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</a:rPr>
              <a:t>que cambia continuamente</a:t>
            </a:r>
            <a:endParaRPr kumimoji="0" lang="es-E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7467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53175" cy="159729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/>
              <a:t>What you need to know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Covid-19 is a new type of coronavirus that is primarily affecting the elderly and those with underlying health conditions</a:t>
            </a:r>
          </a:p>
          <a:p>
            <a:r>
              <a:rPr lang="en-US" dirty="0" smtClean="0"/>
              <a:t>There is no vaccination at this time to prevent the illness</a:t>
            </a:r>
          </a:p>
          <a:p>
            <a:r>
              <a:rPr lang="en-US" dirty="0" smtClean="0"/>
              <a:t>Palliative care and quarantine are the best treatment options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Lo </a:t>
            </a:r>
            <a:r>
              <a:rPr lang="en-US" sz="3200" dirty="0"/>
              <a:t>q</a:t>
            </a:r>
            <a:r>
              <a:rPr lang="en-US" sz="3200" dirty="0" smtClean="0"/>
              <a:t>ue </a:t>
            </a:r>
            <a:r>
              <a:rPr lang="en-US" sz="3200" dirty="0" err="1" smtClean="0"/>
              <a:t>necesitan</a:t>
            </a:r>
            <a:r>
              <a:rPr lang="en-US" sz="3200" dirty="0" smtClean="0"/>
              <a:t> saber</a:t>
            </a:r>
            <a:endParaRPr lang="en-US" sz="32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992544"/>
          </a:xfrm>
        </p:spPr>
        <p:txBody>
          <a:bodyPr>
            <a:normAutofit fontScale="92500"/>
          </a:bodyPr>
          <a:lstStyle/>
          <a:p>
            <a:r>
              <a:rPr lang="es-ES" dirty="0"/>
              <a:t>Covid-19 es un nuevo tipo de </a:t>
            </a:r>
            <a:r>
              <a:rPr lang="es-ES" dirty="0"/>
              <a:t>virus corona </a:t>
            </a:r>
            <a:r>
              <a:rPr lang="es-ES" dirty="0"/>
              <a:t>que afecta principalmente a los ancianos y a aquellos </a:t>
            </a:r>
            <a:r>
              <a:rPr lang="es-ES" dirty="0" smtClean="0"/>
              <a:t>con una condición de </a:t>
            </a:r>
            <a:r>
              <a:rPr lang="es-ES" dirty="0" smtClean="0"/>
              <a:t>salud precaria.</a:t>
            </a:r>
            <a:endParaRPr lang="es-ES" dirty="0" smtClean="0"/>
          </a:p>
          <a:p>
            <a:r>
              <a:rPr lang="es-ES" dirty="0"/>
              <a:t>No hay vacuna en este momento para prevenir la enfermedad</a:t>
            </a:r>
            <a:r>
              <a:rPr lang="es-ES" dirty="0" smtClean="0"/>
              <a:t>.</a:t>
            </a:r>
          </a:p>
          <a:p>
            <a:r>
              <a:rPr lang="es-ES" dirty="0" smtClean="0"/>
              <a:t>Los </a:t>
            </a:r>
            <a:r>
              <a:rPr lang="es-ES" dirty="0"/>
              <a:t>cuidados paliativos y la cuarentena son las mejores opciones de </a:t>
            </a:r>
            <a:r>
              <a:rPr lang="es-ES" dirty="0" smtClean="0"/>
              <a:t>tratamiento para </a:t>
            </a:r>
            <a:r>
              <a:rPr lang="es-ES" dirty="0"/>
              <a:t>prevenir la enfermedad.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9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1207">
            <a:off x="65080" y="120774"/>
            <a:ext cx="3863965" cy="2746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126" y="102706"/>
            <a:ext cx="3840480" cy="2734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606" y="0"/>
            <a:ext cx="4203747" cy="2988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7222" y="4415245"/>
            <a:ext cx="7119257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What are the symptoms?</a:t>
            </a:r>
          </a:p>
          <a:p>
            <a:pPr algn="ctr"/>
            <a:r>
              <a:rPr lang="en-US" sz="4800" b="1" i="1" dirty="0"/>
              <a:t>¿</a:t>
            </a:r>
            <a:r>
              <a:rPr lang="en-US" sz="4800" b="1" i="1" dirty="0" err="1" smtClean="0"/>
              <a:t>Cuáles</a:t>
            </a:r>
            <a:r>
              <a:rPr lang="en-US" sz="4800" b="1" i="1" dirty="0" smtClean="0"/>
              <a:t> </a:t>
            </a:r>
            <a:r>
              <a:rPr lang="en-US" sz="4800" b="1" i="1" dirty="0"/>
              <a:t>son </a:t>
            </a:r>
            <a:r>
              <a:rPr lang="en-US" sz="4800" b="1" i="1" dirty="0" err="1"/>
              <a:t>los</a:t>
            </a:r>
            <a:r>
              <a:rPr lang="en-US" sz="4800" b="1" i="1" dirty="0"/>
              <a:t> </a:t>
            </a:r>
            <a:r>
              <a:rPr lang="en-US" sz="4800" b="1" i="1" dirty="0" err="1" smtClean="0"/>
              <a:t>síntomas</a:t>
            </a:r>
            <a:r>
              <a:rPr lang="en-US" sz="4800" b="1" i="1" dirty="0" smtClean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" y="3037195"/>
            <a:ext cx="1166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         </a:t>
            </a:r>
            <a:r>
              <a:rPr lang="en-US" sz="2800" b="1" dirty="0" err="1" smtClean="0"/>
              <a:t>Fiebre</a:t>
            </a:r>
            <a:r>
              <a:rPr lang="en-US" sz="2800" b="1" dirty="0" smtClean="0"/>
              <a:t>			         </a:t>
            </a:r>
            <a:r>
              <a:rPr lang="en-US" sz="2800" b="1" dirty="0" err="1" smtClean="0"/>
              <a:t>Tos</a:t>
            </a:r>
            <a:r>
              <a:rPr lang="en-US" sz="2800" b="1" dirty="0" smtClean="0"/>
              <a:t>			        </a:t>
            </a:r>
            <a:r>
              <a:rPr lang="en-US" sz="2800" b="1" dirty="0" err="1" smtClean="0"/>
              <a:t>Falta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aliento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4670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332423"/>
            <a:ext cx="5157787" cy="823912"/>
          </a:xfrm>
        </p:spPr>
        <p:txBody>
          <a:bodyPr>
            <a:noAutofit/>
          </a:bodyPr>
          <a:lstStyle/>
          <a:p>
            <a:r>
              <a:rPr lang="en-US" sz="2800" dirty="0" smtClean="0"/>
              <a:t>When to keep your student home?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1485900"/>
            <a:ext cx="5157787" cy="507492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A temperature of 100 degrees or above</a:t>
            </a:r>
          </a:p>
          <a:p>
            <a:pPr lvl="0"/>
            <a:r>
              <a:rPr lang="en-US" dirty="0"/>
              <a:t>Students must be fever-free without fever-reducing medication (such as Tylenol or Motrin) for at least 24 hours before returning to school</a:t>
            </a:r>
          </a:p>
          <a:p>
            <a:pPr lvl="0"/>
            <a:r>
              <a:rPr lang="en-US" dirty="0"/>
              <a:t>Vomiting and/or diarrhea; Student may return to school 24 hours after last episode</a:t>
            </a:r>
          </a:p>
          <a:p>
            <a:pPr lvl="0"/>
            <a:r>
              <a:rPr lang="en-US" dirty="0"/>
              <a:t>Uncontrollable cough or wheezing or shortness of </a:t>
            </a:r>
            <a:r>
              <a:rPr lang="en-US" dirty="0" smtClean="0"/>
              <a:t>breath</a:t>
            </a:r>
            <a:endParaRPr lang="en-US" dirty="0"/>
          </a:p>
          <a:p>
            <a:pPr lvl="0"/>
            <a:r>
              <a:rPr lang="en-US" dirty="0"/>
              <a:t>Suspected infections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391478"/>
            <a:ext cx="5349240" cy="823912"/>
          </a:xfrm>
        </p:spPr>
        <p:txBody>
          <a:bodyPr>
            <a:noAutofit/>
          </a:bodyPr>
          <a:lstStyle/>
          <a:p>
            <a:r>
              <a:rPr lang="es-ES" sz="2800" dirty="0"/>
              <a:t>¿Cuándo mantener a su </a:t>
            </a:r>
            <a:r>
              <a:rPr lang="es-ES" sz="2800" dirty="0" smtClean="0"/>
              <a:t>hijo/a </a:t>
            </a:r>
            <a:r>
              <a:rPr lang="es-ES" sz="2800" dirty="0"/>
              <a:t>en casa?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485900"/>
            <a:ext cx="5183188" cy="5074920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Una temperatura </a:t>
            </a:r>
            <a:r>
              <a:rPr lang="es-ES" dirty="0" smtClean="0"/>
              <a:t>corporal de </a:t>
            </a:r>
            <a:r>
              <a:rPr lang="es-ES" dirty="0"/>
              <a:t>100 grados o más</a:t>
            </a:r>
          </a:p>
          <a:p>
            <a:r>
              <a:rPr lang="es-ES" dirty="0"/>
              <a:t>Los </a:t>
            </a:r>
            <a:r>
              <a:rPr lang="es-ES" dirty="0" smtClean="0"/>
              <a:t>alumnos </a:t>
            </a:r>
            <a:r>
              <a:rPr lang="es-ES" dirty="0"/>
              <a:t>deben estar libres de fiebre sin medicamentos para reducir la fiebre </a:t>
            </a:r>
            <a:r>
              <a:rPr lang="es-ES" sz="2600" i="1" dirty="0"/>
              <a:t>(como </a:t>
            </a:r>
            <a:r>
              <a:rPr lang="es-ES" sz="2600" i="1" dirty="0" err="1"/>
              <a:t>Tylenol</a:t>
            </a:r>
            <a:r>
              <a:rPr lang="es-ES" sz="2600" i="1" dirty="0"/>
              <a:t> o </a:t>
            </a:r>
            <a:r>
              <a:rPr lang="es-ES" sz="2600" i="1" dirty="0" err="1"/>
              <a:t>Motrin</a:t>
            </a:r>
            <a:r>
              <a:rPr lang="es-ES" sz="2600" i="1" dirty="0"/>
              <a:t>) </a:t>
            </a:r>
            <a:r>
              <a:rPr lang="es-ES" dirty="0"/>
              <a:t>durante al menos 24 horas antes de regresar a la escuela</a:t>
            </a:r>
          </a:p>
          <a:p>
            <a:r>
              <a:rPr lang="es-ES" dirty="0"/>
              <a:t>Vómitos y / o diarrea; El </a:t>
            </a:r>
            <a:r>
              <a:rPr lang="es-ES" dirty="0" smtClean="0"/>
              <a:t>alumno </a:t>
            </a:r>
            <a:r>
              <a:rPr lang="es-ES" dirty="0"/>
              <a:t>puede regresar a la escuela 24 horas después </a:t>
            </a:r>
            <a:r>
              <a:rPr lang="es-ES" dirty="0" smtClean="0"/>
              <a:t>de su </a:t>
            </a:r>
            <a:r>
              <a:rPr lang="es-ES" dirty="0"/>
              <a:t>último episodio.</a:t>
            </a:r>
          </a:p>
          <a:p>
            <a:r>
              <a:rPr lang="es-ES" dirty="0"/>
              <a:t>Tos </a:t>
            </a:r>
            <a:r>
              <a:rPr lang="es-ES" dirty="0" smtClean="0"/>
              <a:t>incontrolable, </a:t>
            </a:r>
            <a:r>
              <a:rPr lang="es-ES" dirty="0"/>
              <a:t>sibilancias o falta de aliento</a:t>
            </a:r>
          </a:p>
          <a:p>
            <a:r>
              <a:rPr lang="es-ES" dirty="0" smtClean="0"/>
              <a:t>Infecciones</a:t>
            </a:r>
            <a:r>
              <a:rPr lang="en-US" dirty="0" smtClean="0"/>
              <a:t> s</a:t>
            </a:r>
            <a:r>
              <a:rPr lang="es-ES" dirty="0" err="1" smtClean="0"/>
              <a:t>ospechadas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5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332423"/>
            <a:ext cx="5157787" cy="823912"/>
          </a:xfrm>
        </p:spPr>
        <p:txBody>
          <a:bodyPr>
            <a:noAutofit/>
          </a:bodyPr>
          <a:lstStyle/>
          <a:p>
            <a:r>
              <a:rPr lang="en-US" sz="2800" dirty="0" smtClean="0"/>
              <a:t>When should you see your medical provider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1485900"/>
            <a:ext cx="5157787" cy="50749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you have a fever, cough, or shortness of breath and</a:t>
            </a:r>
          </a:p>
          <a:p>
            <a:pPr lvl="1"/>
            <a:r>
              <a:rPr lang="en-US" dirty="0" smtClean="0"/>
              <a:t>Recent contact with a coronavirus patient</a:t>
            </a:r>
          </a:p>
          <a:p>
            <a:pPr lvl="1"/>
            <a:r>
              <a:rPr lang="en-US" dirty="0" smtClean="0"/>
              <a:t>Traveled to an affected geographic area</a:t>
            </a:r>
          </a:p>
          <a:p>
            <a:pPr lvl="2"/>
            <a:r>
              <a:rPr lang="en-US" dirty="0" smtClean="0"/>
              <a:t>China</a:t>
            </a:r>
          </a:p>
          <a:p>
            <a:pPr lvl="2"/>
            <a:r>
              <a:rPr lang="en-US" dirty="0" smtClean="0"/>
              <a:t>Iran</a:t>
            </a:r>
          </a:p>
          <a:p>
            <a:pPr lvl="2"/>
            <a:r>
              <a:rPr lang="en-US" dirty="0" smtClean="0"/>
              <a:t>Italy</a:t>
            </a:r>
          </a:p>
          <a:p>
            <a:pPr lvl="2"/>
            <a:r>
              <a:rPr lang="en-US" dirty="0" smtClean="0"/>
              <a:t>Japan</a:t>
            </a:r>
          </a:p>
          <a:p>
            <a:pPr lvl="2"/>
            <a:r>
              <a:rPr lang="en-US" dirty="0" smtClean="0"/>
              <a:t>South Korea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*Call your medical provider before going to the office/clinic/ER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*Call 911 if it is a medical emergency</a:t>
            </a:r>
          </a:p>
          <a:p>
            <a:pPr lvl="2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391478"/>
            <a:ext cx="5183188" cy="823912"/>
          </a:xfrm>
        </p:spPr>
        <p:txBody>
          <a:bodyPr>
            <a:noAutofit/>
          </a:bodyPr>
          <a:lstStyle/>
          <a:p>
            <a:r>
              <a:rPr lang="es-ES" sz="2800" dirty="0"/>
              <a:t>¿Cuándo debe ver a su </a:t>
            </a:r>
            <a:r>
              <a:rPr lang="es-ES" sz="2800" dirty="0" smtClean="0"/>
              <a:t>médico</a:t>
            </a:r>
            <a:r>
              <a:rPr lang="es-ES" sz="2800" dirty="0"/>
              <a:t>?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485900"/>
            <a:ext cx="5183188" cy="5074920"/>
          </a:xfrm>
        </p:spPr>
        <p:txBody>
          <a:bodyPr>
            <a:normAutofit/>
          </a:bodyPr>
          <a:lstStyle/>
          <a:p>
            <a:r>
              <a:rPr lang="es-ES" sz="2600" dirty="0"/>
              <a:t>Si tiene fiebre, tos o falta de </a:t>
            </a:r>
            <a:r>
              <a:rPr lang="es-ES" sz="2600" dirty="0" smtClean="0"/>
              <a:t>aliento </a:t>
            </a:r>
            <a:r>
              <a:rPr lang="es-ES" sz="2600" dirty="0"/>
              <a:t>y</a:t>
            </a:r>
          </a:p>
          <a:p>
            <a:pPr lvl="1"/>
            <a:r>
              <a:rPr lang="es-ES" sz="2200" dirty="0"/>
              <a:t>Contacto reciente con un paciente con coronavirus</a:t>
            </a:r>
          </a:p>
          <a:p>
            <a:pPr lvl="1"/>
            <a:r>
              <a:rPr lang="es-ES" sz="2200" dirty="0"/>
              <a:t>Viajó a un área geográfica afectada</a:t>
            </a:r>
          </a:p>
          <a:p>
            <a:pPr lvl="2"/>
            <a:r>
              <a:rPr lang="es-ES" sz="1900" dirty="0"/>
              <a:t>China</a:t>
            </a:r>
          </a:p>
          <a:p>
            <a:pPr lvl="2"/>
            <a:r>
              <a:rPr lang="es-ES" sz="1900" dirty="0" smtClean="0"/>
              <a:t>Irán</a:t>
            </a:r>
            <a:endParaRPr lang="es-ES" sz="1900" dirty="0"/>
          </a:p>
          <a:p>
            <a:pPr lvl="2"/>
            <a:r>
              <a:rPr lang="es-ES" sz="1900" dirty="0"/>
              <a:t>Italia</a:t>
            </a:r>
          </a:p>
          <a:p>
            <a:pPr lvl="2"/>
            <a:r>
              <a:rPr lang="es-ES" sz="1900" dirty="0"/>
              <a:t>Japón</a:t>
            </a:r>
          </a:p>
          <a:p>
            <a:pPr lvl="2"/>
            <a:r>
              <a:rPr lang="es-ES" sz="1900" dirty="0"/>
              <a:t>Corea del </a:t>
            </a:r>
            <a:r>
              <a:rPr lang="es-ES" sz="1900" dirty="0" smtClean="0"/>
              <a:t>Sur</a:t>
            </a:r>
            <a:endParaRPr lang="en-US" sz="1900" dirty="0"/>
          </a:p>
          <a:p>
            <a:pPr marL="457200" lvl="1" indent="0">
              <a:buNone/>
            </a:pPr>
            <a:r>
              <a:rPr lang="es-ES" dirty="0">
                <a:solidFill>
                  <a:srgbClr val="FF0000"/>
                </a:solidFill>
              </a:rPr>
              <a:t>* </a:t>
            </a:r>
            <a:r>
              <a:rPr lang="es-ES" sz="2000" dirty="0">
                <a:solidFill>
                  <a:srgbClr val="FF0000"/>
                </a:solidFill>
              </a:rPr>
              <a:t>Llame a </a:t>
            </a:r>
            <a:r>
              <a:rPr lang="es-ES" sz="2000" dirty="0" smtClean="0">
                <a:solidFill>
                  <a:srgbClr val="FF0000"/>
                </a:solidFill>
              </a:rPr>
              <a:t>su </a:t>
            </a:r>
            <a:r>
              <a:rPr lang="es-ES" sz="2000" dirty="0">
                <a:solidFill>
                  <a:srgbClr val="FF0000"/>
                </a:solidFill>
              </a:rPr>
              <a:t>médico antes de ir a la </a:t>
            </a:r>
            <a:r>
              <a:rPr lang="es-ES" sz="2000" dirty="0" smtClean="0">
                <a:solidFill>
                  <a:srgbClr val="FF0000"/>
                </a:solidFill>
              </a:rPr>
              <a:t>Oficina Médica </a:t>
            </a:r>
            <a:r>
              <a:rPr lang="es-ES" sz="2000" dirty="0">
                <a:solidFill>
                  <a:srgbClr val="FF0000"/>
                </a:solidFill>
              </a:rPr>
              <a:t>/ </a:t>
            </a:r>
            <a:r>
              <a:rPr lang="es-ES" sz="2000" dirty="0" smtClean="0">
                <a:solidFill>
                  <a:srgbClr val="FF0000"/>
                </a:solidFill>
              </a:rPr>
              <a:t>Clínica </a:t>
            </a:r>
            <a:r>
              <a:rPr lang="es-ES" sz="2000" dirty="0">
                <a:solidFill>
                  <a:srgbClr val="FF0000"/>
                </a:solidFill>
              </a:rPr>
              <a:t>/ </a:t>
            </a:r>
            <a:r>
              <a:rPr lang="es-ES" sz="2000" dirty="0" smtClean="0">
                <a:solidFill>
                  <a:srgbClr val="FF0000"/>
                </a:solidFill>
              </a:rPr>
              <a:t>Sala de Emergencias</a:t>
            </a:r>
            <a:endParaRPr lang="es-ES" sz="20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s-ES" sz="2000" dirty="0">
                <a:solidFill>
                  <a:srgbClr val="FF0000"/>
                </a:solidFill>
              </a:rPr>
              <a:t>* Llame al 911 si es una emergencia médica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219" y="3313197"/>
            <a:ext cx="2134370" cy="14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332423"/>
            <a:ext cx="5157787" cy="823912"/>
          </a:xfrm>
        </p:spPr>
        <p:txBody>
          <a:bodyPr>
            <a:noAutofit/>
          </a:bodyPr>
          <a:lstStyle/>
          <a:p>
            <a:r>
              <a:rPr lang="en-US" sz="2800" dirty="0" smtClean="0"/>
              <a:t>How is SAUSD protecting our community?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1485900"/>
            <a:ext cx="5157787" cy="50749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Daily updates from OC and CA Emergency Management </a:t>
            </a:r>
          </a:p>
          <a:p>
            <a:r>
              <a:rPr lang="en-US" dirty="0" smtClean="0"/>
              <a:t>Daily monitoring of websites for up-to-date info-CDC, OCHCA, WHO</a:t>
            </a:r>
          </a:p>
          <a:p>
            <a:r>
              <a:rPr lang="en-US" dirty="0" smtClean="0"/>
              <a:t>Regular contact &amp; conference calls with Orange County Health Care Agency</a:t>
            </a:r>
          </a:p>
          <a:p>
            <a:r>
              <a:rPr lang="en-US" dirty="0" smtClean="0"/>
              <a:t>Activation of the EOC (Emergency Operations Committee) with regular communications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391478"/>
            <a:ext cx="5435301" cy="823912"/>
          </a:xfrm>
        </p:spPr>
        <p:txBody>
          <a:bodyPr>
            <a:noAutofit/>
          </a:bodyPr>
          <a:lstStyle/>
          <a:p>
            <a:r>
              <a:rPr lang="es-ES" sz="2800" dirty="0"/>
              <a:t>¿Cómo </a:t>
            </a:r>
            <a:r>
              <a:rPr lang="es-ES" sz="2800" dirty="0"/>
              <a:t>está el </a:t>
            </a:r>
            <a:r>
              <a:rPr lang="es-ES" sz="2800" dirty="0" smtClean="0"/>
              <a:t>Distrito Escolar </a:t>
            </a:r>
            <a:r>
              <a:rPr lang="es-ES" sz="2800" dirty="0" smtClean="0"/>
              <a:t>protegiendo </a:t>
            </a:r>
            <a:r>
              <a:rPr lang="es-ES" sz="2800" dirty="0" smtClean="0"/>
              <a:t>a </a:t>
            </a:r>
            <a:r>
              <a:rPr lang="es-ES" sz="2800" dirty="0"/>
              <a:t>nuestra comunidad?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485900"/>
            <a:ext cx="5183188" cy="5074920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Actualizaciones diarias </a:t>
            </a:r>
            <a:r>
              <a:rPr lang="es-ES" dirty="0" smtClean="0"/>
              <a:t>del </a:t>
            </a:r>
            <a:r>
              <a:rPr lang="es-ES" dirty="0" smtClean="0"/>
              <a:t>Condado </a:t>
            </a:r>
            <a:r>
              <a:rPr lang="es-ES" dirty="0" smtClean="0"/>
              <a:t>de Orange y Manejo de Emergencia de California.</a:t>
            </a:r>
          </a:p>
          <a:p>
            <a:r>
              <a:rPr lang="es-ES" dirty="0" smtClean="0"/>
              <a:t>Monitoreo </a:t>
            </a:r>
            <a:r>
              <a:rPr lang="es-ES" dirty="0"/>
              <a:t>diario de sitios web para </a:t>
            </a:r>
            <a:r>
              <a:rPr lang="es-ES" dirty="0" smtClean="0"/>
              <a:t>obtener información actualizada de CDC</a:t>
            </a:r>
            <a:r>
              <a:rPr lang="es-ES" dirty="0"/>
              <a:t>, OCHCA, OMS</a:t>
            </a:r>
          </a:p>
          <a:p>
            <a:r>
              <a:rPr lang="es-ES" dirty="0"/>
              <a:t>Contacto regular y llamadas en conferencia con la Agencia </a:t>
            </a:r>
            <a:r>
              <a:rPr lang="es-ES" dirty="0" smtClean="0"/>
              <a:t>del Cuidado de la Salud </a:t>
            </a:r>
            <a:r>
              <a:rPr lang="es-ES" dirty="0"/>
              <a:t>del Condado de Orange</a:t>
            </a:r>
          </a:p>
          <a:p>
            <a:r>
              <a:rPr lang="es-ES" dirty="0"/>
              <a:t>Activación del EOC (Comité de Operaciones de Emergencia) con comunicaciones regulares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9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332423"/>
            <a:ext cx="5157787" cy="823912"/>
          </a:xfrm>
        </p:spPr>
        <p:txBody>
          <a:bodyPr>
            <a:noAutofit/>
          </a:bodyPr>
          <a:lstStyle/>
          <a:p>
            <a:r>
              <a:rPr lang="en-US" sz="2800" dirty="0" smtClean="0"/>
              <a:t>How is SAUSD protecting our community?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1485900"/>
            <a:ext cx="5157787" cy="50749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Monitoring absence rates daily</a:t>
            </a:r>
          </a:p>
          <a:p>
            <a:r>
              <a:rPr lang="en-US" dirty="0" smtClean="0"/>
              <a:t>Monitoring reasons for absences</a:t>
            </a:r>
          </a:p>
          <a:p>
            <a:r>
              <a:rPr lang="en-US" dirty="0" smtClean="0"/>
              <a:t>Contacting Orange County Health Care Agency for any changes in absence rate or reported cases of coronavirus</a:t>
            </a:r>
          </a:p>
          <a:p>
            <a:r>
              <a:rPr lang="en-US" dirty="0" smtClean="0"/>
              <a:t>Collaborate with Orange County Health Care Agency for potential impact on our community and recommendations</a:t>
            </a:r>
          </a:p>
          <a:p>
            <a:r>
              <a:rPr lang="en-US" dirty="0" smtClean="0"/>
              <a:t>Continued communication with families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485900"/>
            <a:ext cx="5183188" cy="5074920"/>
          </a:xfrm>
        </p:spPr>
        <p:txBody>
          <a:bodyPr>
            <a:normAutofit fontScale="92500" lnSpcReduction="20000"/>
          </a:bodyPr>
          <a:lstStyle/>
          <a:p>
            <a:r>
              <a:rPr lang="es-ES" dirty="0" smtClean="0"/>
              <a:t>Monitoreo diario de </a:t>
            </a:r>
            <a:r>
              <a:rPr lang="es-ES" dirty="0"/>
              <a:t>las tasas de ausencia </a:t>
            </a:r>
            <a:endParaRPr lang="es-ES" dirty="0" smtClean="0"/>
          </a:p>
          <a:p>
            <a:r>
              <a:rPr lang="es-ES" dirty="0" smtClean="0"/>
              <a:t>Monitoreo </a:t>
            </a:r>
            <a:r>
              <a:rPr lang="es-ES" dirty="0"/>
              <a:t>de </a:t>
            </a:r>
            <a:r>
              <a:rPr lang="es-ES" dirty="0" smtClean="0"/>
              <a:t>los motivos de las </a:t>
            </a:r>
            <a:r>
              <a:rPr lang="es-ES" dirty="0"/>
              <a:t>ausencias</a:t>
            </a:r>
          </a:p>
          <a:p>
            <a:r>
              <a:rPr lang="es-ES" dirty="0" smtClean="0"/>
              <a:t>Contacto con la </a:t>
            </a:r>
            <a:r>
              <a:rPr lang="es-ES" dirty="0"/>
              <a:t>Agencia </a:t>
            </a:r>
            <a:r>
              <a:rPr lang="es-ES" dirty="0" smtClean="0"/>
              <a:t>del Cuidado de la Salud </a:t>
            </a:r>
            <a:r>
              <a:rPr lang="es-ES" dirty="0"/>
              <a:t>del Condado de Orange </a:t>
            </a:r>
            <a:r>
              <a:rPr lang="es-ES" dirty="0" smtClean="0"/>
              <a:t>por </a:t>
            </a:r>
            <a:r>
              <a:rPr lang="es-ES" dirty="0"/>
              <a:t>cualquier cambio en la tasa de ausencia o </a:t>
            </a:r>
            <a:r>
              <a:rPr lang="es-ES" dirty="0" smtClean="0"/>
              <a:t>en los casos </a:t>
            </a:r>
            <a:r>
              <a:rPr lang="es-ES" dirty="0"/>
              <a:t>reportados </a:t>
            </a:r>
            <a:r>
              <a:rPr lang="es-ES" dirty="0" smtClean="0"/>
              <a:t>del virus </a:t>
            </a:r>
            <a:r>
              <a:rPr lang="es-ES" dirty="0" smtClean="0"/>
              <a:t>corona</a:t>
            </a:r>
          </a:p>
          <a:p>
            <a:r>
              <a:rPr lang="es-ES" dirty="0" smtClean="0"/>
              <a:t>Colaboración </a:t>
            </a:r>
            <a:r>
              <a:rPr lang="es-ES" dirty="0"/>
              <a:t>con la </a:t>
            </a:r>
            <a:r>
              <a:rPr lang="es-ES" dirty="0" smtClean="0"/>
              <a:t>Agencia </a:t>
            </a:r>
            <a:r>
              <a:rPr lang="es-ES" dirty="0"/>
              <a:t>del Cuidado de la Salud </a:t>
            </a:r>
            <a:r>
              <a:rPr lang="es-ES" dirty="0" smtClean="0"/>
              <a:t>del Condado </a:t>
            </a:r>
            <a:r>
              <a:rPr lang="es-ES" dirty="0"/>
              <a:t>de Orange </a:t>
            </a:r>
            <a:r>
              <a:rPr lang="es-ES" dirty="0" smtClean="0"/>
              <a:t>por </a:t>
            </a:r>
            <a:r>
              <a:rPr lang="es-ES" dirty="0"/>
              <a:t>un impacto potencial en nuestra comunidad </a:t>
            </a:r>
            <a:r>
              <a:rPr lang="es-ES" dirty="0" smtClean="0"/>
              <a:t>y por </a:t>
            </a:r>
            <a:r>
              <a:rPr lang="es-ES" dirty="0"/>
              <a:t>recomendaciones</a:t>
            </a:r>
          </a:p>
          <a:p>
            <a:r>
              <a:rPr lang="es-ES" dirty="0"/>
              <a:t>Comunicación continua con las familias.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392113"/>
            <a:ext cx="5392271" cy="823912"/>
          </a:xfrm>
        </p:spPr>
        <p:txBody>
          <a:bodyPr>
            <a:noAutofit/>
          </a:bodyPr>
          <a:lstStyle/>
          <a:p>
            <a:r>
              <a:rPr lang="es-ES" sz="2800" dirty="0"/>
              <a:t>¿Cómo </a:t>
            </a:r>
            <a:r>
              <a:rPr lang="es-ES" sz="2800" dirty="0"/>
              <a:t>está el </a:t>
            </a:r>
            <a:r>
              <a:rPr lang="es-ES" sz="2800" dirty="0" smtClean="0"/>
              <a:t>Distrito Escolar </a:t>
            </a:r>
            <a:r>
              <a:rPr lang="es-ES" sz="2800" dirty="0" smtClean="0"/>
              <a:t>protegiendo </a:t>
            </a:r>
            <a:r>
              <a:rPr lang="es-ES" sz="2800" dirty="0" smtClean="0"/>
              <a:t>a </a:t>
            </a:r>
            <a:r>
              <a:rPr lang="es-ES" sz="2800" dirty="0"/>
              <a:t>nuestra comunidad?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02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332423"/>
            <a:ext cx="5157787" cy="823912"/>
          </a:xfrm>
        </p:spPr>
        <p:txBody>
          <a:bodyPr>
            <a:noAutofit/>
          </a:bodyPr>
          <a:lstStyle/>
          <a:p>
            <a:r>
              <a:rPr lang="en-US" sz="2800" dirty="0" smtClean="0"/>
              <a:t>How is SAUSD protecting our community?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7" y="1485900"/>
            <a:ext cx="5157787" cy="5074920"/>
          </a:xfrm>
        </p:spPr>
        <p:txBody>
          <a:bodyPr>
            <a:normAutofit/>
          </a:bodyPr>
          <a:lstStyle/>
          <a:p>
            <a:r>
              <a:rPr lang="en-US" dirty="0" smtClean="0"/>
              <a:t>All staff are monitoring students for respiratory illness</a:t>
            </a:r>
          </a:p>
          <a:p>
            <a:r>
              <a:rPr lang="en-US" dirty="0" smtClean="0"/>
              <a:t>The student is sent to the health office for evaluation</a:t>
            </a:r>
          </a:p>
          <a:p>
            <a:r>
              <a:rPr lang="en-US" dirty="0" smtClean="0"/>
              <a:t>The Health Office will assess symptoms and evaluate for coronavirus risk according to CDC guidelines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485900"/>
            <a:ext cx="5183188" cy="5074920"/>
          </a:xfrm>
        </p:spPr>
        <p:txBody>
          <a:bodyPr/>
          <a:lstStyle/>
          <a:p>
            <a:r>
              <a:rPr lang="es-ES" dirty="0"/>
              <a:t>Todo el personal está monitoreando a los </a:t>
            </a:r>
            <a:r>
              <a:rPr lang="es-ES" dirty="0" smtClean="0"/>
              <a:t>alumnos </a:t>
            </a:r>
            <a:r>
              <a:rPr lang="es-ES" smtClean="0"/>
              <a:t>para detectar enfermedades </a:t>
            </a:r>
            <a:r>
              <a:rPr lang="es-ES" dirty="0"/>
              <a:t>respiratorias.</a:t>
            </a:r>
          </a:p>
          <a:p>
            <a:r>
              <a:rPr lang="es-ES" dirty="0"/>
              <a:t>El </a:t>
            </a:r>
            <a:r>
              <a:rPr lang="es-ES" dirty="0" smtClean="0"/>
              <a:t>alumno </a:t>
            </a:r>
            <a:r>
              <a:rPr lang="es-ES" dirty="0"/>
              <a:t>es enviado a la oficina de salud para </a:t>
            </a:r>
            <a:r>
              <a:rPr lang="es-ES" dirty="0" smtClean="0"/>
              <a:t>una </a:t>
            </a:r>
            <a:r>
              <a:rPr lang="es-ES" dirty="0"/>
              <a:t>evaluación.</a:t>
            </a:r>
          </a:p>
          <a:p>
            <a:r>
              <a:rPr lang="es-ES" dirty="0"/>
              <a:t>La </a:t>
            </a:r>
            <a:r>
              <a:rPr lang="es-ES" dirty="0" smtClean="0"/>
              <a:t>oficina </a:t>
            </a:r>
            <a:r>
              <a:rPr lang="es-ES" dirty="0"/>
              <a:t>de </a:t>
            </a:r>
            <a:r>
              <a:rPr lang="es-ES" dirty="0" smtClean="0"/>
              <a:t>salud </a:t>
            </a:r>
            <a:r>
              <a:rPr lang="es-ES" dirty="0"/>
              <a:t>evaluará los síntomas y </a:t>
            </a:r>
            <a:r>
              <a:rPr lang="es-ES" dirty="0" smtClean="0"/>
              <a:t>el </a:t>
            </a:r>
            <a:r>
              <a:rPr lang="es-ES" dirty="0"/>
              <a:t>riesgo </a:t>
            </a:r>
            <a:r>
              <a:rPr lang="es-ES" dirty="0" smtClean="0"/>
              <a:t>del </a:t>
            </a:r>
            <a:r>
              <a:rPr lang="es-ES" dirty="0"/>
              <a:t>virus corona de </a:t>
            </a:r>
            <a:r>
              <a:rPr lang="es-ES" dirty="0"/>
              <a:t>acuerdo con las pautas de los CDC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392113"/>
            <a:ext cx="5467574" cy="823912"/>
          </a:xfrm>
        </p:spPr>
        <p:txBody>
          <a:bodyPr>
            <a:noAutofit/>
          </a:bodyPr>
          <a:lstStyle/>
          <a:p>
            <a:r>
              <a:rPr lang="es-ES" sz="2800" dirty="0"/>
              <a:t>¿Cómo </a:t>
            </a:r>
            <a:r>
              <a:rPr lang="es-ES" sz="2800" dirty="0"/>
              <a:t>está el </a:t>
            </a:r>
            <a:r>
              <a:rPr lang="es-ES" sz="2800" dirty="0" smtClean="0"/>
              <a:t>Distrito Escolar </a:t>
            </a:r>
            <a:r>
              <a:rPr lang="es-ES" sz="2800" dirty="0" smtClean="0"/>
              <a:t>protegiendo </a:t>
            </a:r>
            <a:r>
              <a:rPr lang="es-ES" sz="2800" dirty="0" smtClean="0"/>
              <a:t>a </a:t>
            </a:r>
            <a:r>
              <a:rPr lang="es-ES" sz="2800" dirty="0"/>
              <a:t>nuestra comunidad?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759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B3C0672967440A8097BC1F1B5C7AD" ma:contentTypeVersion="11" ma:contentTypeDescription="Create a new document." ma:contentTypeScope="" ma:versionID="96e42eac87b0655bb91f20c0afe6d060">
  <xsd:schema xmlns:xsd="http://www.w3.org/2001/XMLSchema" xmlns:xs="http://www.w3.org/2001/XMLSchema" xmlns:p="http://schemas.microsoft.com/office/2006/metadata/properties" xmlns:ns3="a1a2149c-fc55-4a94-a7da-f40158b93640" xmlns:ns4="0a120765-6a30-4405-b7e8-56bf2aad7462" targetNamespace="http://schemas.microsoft.com/office/2006/metadata/properties" ma:root="true" ma:fieldsID="2090a8f83c047b8dd9b182bf5be7eb18" ns3:_="" ns4:_="">
    <xsd:import namespace="a1a2149c-fc55-4a94-a7da-f40158b93640"/>
    <xsd:import namespace="0a120765-6a30-4405-b7e8-56bf2aad74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2149c-fc55-4a94-a7da-f40158b93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120765-6a30-4405-b7e8-56bf2aad74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B89C85-8F6A-4A0B-B772-177A060830A6}">
  <ds:schemaRefs>
    <ds:schemaRef ds:uri="http://purl.org/dc/dcmitype/"/>
    <ds:schemaRef ds:uri="http://www.w3.org/XML/1998/namespace"/>
    <ds:schemaRef ds:uri="0a120765-6a30-4405-b7e8-56bf2aad7462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a1a2149c-fc55-4a94-a7da-f40158b9364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20A1125-8AE8-443C-9742-AB10CCE936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1679BE-9464-4FAE-B693-C3EA3EEFCD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a2149c-fc55-4a94-a7da-f40158b93640"/>
    <ds:schemaRef ds:uri="0a120765-6a30-4405-b7e8-56bf2aad74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1870</TotalTime>
  <Words>1040</Words>
  <Application>Microsoft Office PowerPoint</Application>
  <PresentationFormat>Widescreen</PresentationFormat>
  <Paragraphs>128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Bahnschrift SemiBold</vt:lpstr>
      <vt:lpstr>Batang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Steps you can Take</vt:lpstr>
      <vt:lpstr>Handwashing Video</vt:lpstr>
      <vt:lpstr>Handwashing Video</vt:lpstr>
      <vt:lpstr>Updates  </vt:lpstr>
      <vt:lpstr>Actualizaciones</vt:lpstr>
      <vt:lpstr>Health Services                    Servicios de Salud                            (714) 433-3462</vt:lpstr>
      <vt:lpstr>Resources/Recursos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43</cp:revision>
  <cp:lastPrinted>2020-03-10T18:26:23Z</cp:lastPrinted>
  <dcterms:created xsi:type="dcterms:W3CDTF">2020-03-06T17:16:22Z</dcterms:created>
  <dcterms:modified xsi:type="dcterms:W3CDTF">2020-03-10T18:50:51Z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0x010100135B3C0672967440A8097BC1F1B5C7AD</vt:lpwstr>
  </property>
</Properties>
</file>